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6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51" r:id="rId64"/>
    <p:sldId id="305" r:id="rId65"/>
    <p:sldId id="352" r:id="rId66"/>
    <p:sldId id="269" r:id="rId67"/>
    <p:sldId id="310" r:id="rId68"/>
    <p:sldId id="311" r:id="rId69"/>
    <p:sldId id="325" r:id="rId70"/>
    <p:sldId id="348" r:id="rId71"/>
    <p:sldId id="321" r:id="rId72"/>
    <p:sldId id="349" r:id="rId73"/>
    <p:sldId id="279" r:id="rId74"/>
    <p:sldId id="280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 varScale="1">
        <p:scale>
          <a:sx n="106" d="100"/>
          <a:sy n="106" d="100"/>
        </p:scale>
        <p:origin x="20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9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8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Share Docker Images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shell commands from the Docker Host terminal</a:t>
            </a:r>
          </a:p>
          <a:p>
            <a:r>
              <a:rPr lang="en-US" dirty="0"/>
              <a:t>Allows interaction with Containers without first attaching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[FLAGS] </a:t>
            </a:r>
            <a:r>
              <a:rPr lang="en-US" sz="2800" b="1" i="1" dirty="0" err="1">
                <a:solidFill>
                  <a:srgbClr val="FFFF00"/>
                </a:solidFill>
              </a:rPr>
              <a:t>container_name</a:t>
            </a:r>
            <a:r>
              <a:rPr lang="en-US" sz="2800" b="1" i="1" dirty="0">
                <a:solidFill>
                  <a:srgbClr val="FFFF00"/>
                </a:solidFill>
              </a:rPr>
              <a:t> command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pwd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ls -la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cat /</a:t>
            </a:r>
            <a:r>
              <a:rPr lang="en-US" sz="2800" b="1" i="1" dirty="0" err="1">
                <a:solidFill>
                  <a:srgbClr val="FFFF00"/>
                </a:solidFill>
              </a:rPr>
              <a:t>etc</a:t>
            </a:r>
            <a:r>
              <a:rPr lang="en-US" sz="2800" b="1" i="1" dirty="0">
                <a:solidFill>
                  <a:srgbClr val="FFFF00"/>
                </a:solidFill>
              </a:rPr>
              <a:t>/*-release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Share Docker Images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1297</TotalTime>
  <Words>2525</Words>
  <Application>Microsoft Macintosh PowerPoint</Application>
  <PresentationFormat>Widescreen</PresentationFormat>
  <Paragraphs>585</Paragraphs>
  <Slides>74</Slides>
  <Notes>68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Docker Exec</vt:lpstr>
      <vt:lpstr>PowerPoint Presentation</vt:lpstr>
      <vt:lpstr>Docker Compose</vt:lpstr>
      <vt:lpstr>Cleaning Up</vt:lpstr>
      <vt:lpstr>PowerPoint Presentation</vt:lpstr>
      <vt:lpstr>Docker Compose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110</cp:revision>
  <dcterms:created xsi:type="dcterms:W3CDTF">2020-02-11T00:22:44Z</dcterms:created>
  <dcterms:modified xsi:type="dcterms:W3CDTF">2020-03-11T18:39:31Z</dcterms:modified>
</cp:coreProperties>
</file>